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Roboto Black"/>
      <p:bold r:id="rId12"/>
      <p:boldItalic r:id="rId13"/>
    </p:embeddedFont>
    <p:embeddedFont>
      <p:font typeface="Roboto Ligh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Black-boldItalic.fntdata"/><Relationship Id="rId12" Type="http://schemas.openxmlformats.org/officeDocument/2006/relationships/font" Target="fonts/Roboto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Light-bold.fntdata"/><Relationship Id="rId14" Type="http://schemas.openxmlformats.org/officeDocument/2006/relationships/font" Target="fonts/RobotoLight-regular.fntdata"/><Relationship Id="rId17" Type="http://schemas.openxmlformats.org/officeDocument/2006/relationships/font" Target="fonts/RobotoLight-boldItalic.fntdata"/><Relationship Id="rId16" Type="http://schemas.openxmlformats.org/officeDocument/2006/relationships/font" Target="fonts/Roboto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e4070967b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1e4070967b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e4070967b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1e4070967b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e4070967b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1e4070967b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e4070967b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e4070967b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e4070967b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e4070967b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4070967b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e4070967b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2">
  <p:cSld name="CUSTOM_1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3">
  <p:cSld name="CUSTOM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4">
  <p:cSld name="CUSTOM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5">
  <p:cSld name="CUSTOM_4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6">
  <p:cSld name="CUSTOM_5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3997" cy="514349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8099" y="376075"/>
            <a:ext cx="3352402" cy="189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 txBox="1"/>
          <p:nvPr/>
        </p:nvSpPr>
        <p:spPr>
          <a:xfrm>
            <a:off x="1195800" y="537850"/>
            <a:ext cx="3081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Lorem ipsum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Dolor sit amet,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Consectetuer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29235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0"/>
          <p:cNvSpPr txBox="1"/>
          <p:nvPr/>
        </p:nvSpPr>
        <p:spPr>
          <a:xfrm>
            <a:off x="5075625" y="1530000"/>
            <a:ext cx="30810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Lorem ipsum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Dolor sit amet,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Consectetuer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2" name="Google Shape;32;p10"/>
          <p:cNvSpPr txBox="1"/>
          <p:nvPr/>
        </p:nvSpPr>
        <p:spPr>
          <a:xfrm>
            <a:off x="5075625" y="3258425"/>
            <a:ext cx="30810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Lorem</a:t>
            </a:r>
            <a:endParaRPr sz="1100"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ipsum dolmy nibh euismod tincidunt ut laoreet</a:t>
            </a:r>
            <a:endParaRPr sz="1100"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dolore magna aliquam erat volutpat. Ut wisi</a:t>
            </a:r>
            <a:endParaRPr sz="1100"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33;p10"/>
          <p:cNvSpPr txBox="1"/>
          <p:nvPr/>
        </p:nvSpPr>
        <p:spPr>
          <a:xfrm>
            <a:off x="1044425" y="2163900"/>
            <a:ext cx="2203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4100">
                <a:latin typeface="Roboto Black"/>
                <a:ea typeface="Roboto Black"/>
                <a:cs typeface="Roboto Black"/>
                <a:sym typeface="Roboto Black"/>
              </a:rPr>
              <a:t>EDITAR</a:t>
            </a:r>
            <a:endParaRPr sz="4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/>
        </p:nvSpPr>
        <p:spPr>
          <a:xfrm>
            <a:off x="845975" y="626625"/>
            <a:ext cx="308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latin typeface="Roboto Black"/>
                <a:ea typeface="Roboto Black"/>
                <a:cs typeface="Roboto Black"/>
                <a:sym typeface="Roboto Black"/>
              </a:rPr>
              <a:t>Lorem ipsum</a:t>
            </a:r>
            <a:endParaRPr sz="35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39" name="Google Shape;39;p11"/>
          <p:cNvSpPr txBox="1"/>
          <p:nvPr/>
        </p:nvSpPr>
        <p:spPr>
          <a:xfrm>
            <a:off x="845975" y="1284575"/>
            <a:ext cx="49713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Lorem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ipsum dolor sit amet, consectetuer adipiscing elit,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sed diam nonummy nibh euismod tincidunt ut laoreet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dolore magna aliquam erat volutpat. Ut wisi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enim ad minim veniam, quis nostrud exerci tation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ullamcorper suscipit lobortis nisl ut aliquip ex ea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commodo consequat. Duis autem vel eum iriure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dolor in hendrerit in vulputate velit esse molestie consequat,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vel illum dolore eu feugiat nulla facilisis at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vero eros et accumsan et iusto odio dignissim qui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adipiscing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elit, sed diam nonummy nibh euismod tincidunt ut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1D1D1B"/>
                </a:solidFill>
                <a:latin typeface="Roboto Light"/>
                <a:ea typeface="Roboto Light"/>
                <a:cs typeface="Roboto Light"/>
                <a:sym typeface="Roboto Light"/>
              </a:rPr>
              <a:t>laoreet dolore magna aliquam erat volutpat. Ut wisi</a:t>
            </a:r>
            <a:endParaRPr>
              <a:solidFill>
                <a:srgbClr val="1D1D1B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/>
        </p:nvSpPr>
        <p:spPr>
          <a:xfrm>
            <a:off x="845975" y="626625"/>
            <a:ext cx="308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Lorem ipsum</a:t>
            </a:r>
            <a:endParaRPr sz="3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845975" y="1284575"/>
            <a:ext cx="49713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Lorem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ipsum dolor sit amet, consectetuer adipiscing elit,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sed diam nonummy nibh euismod tincidunt ut laoreet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dolore magna aliquam erat volutpat. Ut wisi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enim ad minim veniam, quis nostrud exerci tation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ullamcorper suscipit lobortis nisl ut aliquip ex ea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commodo consequat. Duis autem vel eum iriure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dolor in hendrerit in vulputate velit esse molestie consequat,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vel illum dolore eu feugiat nulla facilisis at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vero eros et accumsan et iusto odio dignissim qui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adipiscing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elit, sed diam nonummy nibh euismod tincidunt ut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laoreet dolore magna aliquam erat volutpat. Ut wisi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/>
        </p:nvSpPr>
        <p:spPr>
          <a:xfrm>
            <a:off x="845975" y="626625"/>
            <a:ext cx="308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Lorem ipsum</a:t>
            </a:r>
            <a:endParaRPr sz="3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1" name="Google Shape;51;p13"/>
          <p:cNvSpPr txBox="1"/>
          <p:nvPr/>
        </p:nvSpPr>
        <p:spPr>
          <a:xfrm>
            <a:off x="845975" y="1284575"/>
            <a:ext cx="49713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Lorem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ipsum dolor sit amet, consectetuer adipiscing elit,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sed diam nonummy nibh euismod tincidunt ut laoreet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dolore magna aliquam erat volutpat. Ut wisi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enim ad minim veniam, quis nostrud exerci tation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ullamcorper suscipit lobortis nisl ut aliquip ex ea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commodo consequat. Duis autem vel eum iriure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dolor in hendrerit in vulputate velit esse molestie consequat,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vel illum dolore eu feugiat nulla facilisis at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vero eros et accumsan et iusto odio dignissim qui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adipiscing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elit, sed diam nonummy nibh euismod tincidunt ut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laoreet dolore magna aliquam erat volutpat. Ut wisi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845975" y="626625"/>
            <a:ext cx="3081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50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Lorem ipsum</a:t>
            </a:r>
            <a:endParaRPr sz="350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845975" y="1284575"/>
            <a:ext cx="49713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Lorem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ipsum dolor sit amet, consectetuer adipiscing elit,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sed diam nonummy nibh euismod tincidunt ut laoreet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dolore magna aliquam erat volutpat. Ut wisi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enim ad minim veniam, quis nostrud exerci tation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ullamcorper suscipit lobortis nisl ut aliquip ex ea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commodo consequat. Duis autem vel eum iriure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dolor in hendrerit in vulputate velit esse molestie consequat,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vel illum dolore eu feugiat nulla facilisis at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vero eros et accumsan et iusto odio dignissim qui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Lorem ipsum dolor sit amet, consectetuer adipiscing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elit, sed diam nonummy nibh euismod tincidunt ut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laoreet dolore magna aliquam erat volutpat. Ut wisi</a:t>
            </a:r>
            <a:endParaRPr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