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F1501-5B96-F55E-CFCE-EB55D2D02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931D84-4C19-2BC7-4060-37A49CB9C8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5AFC38-637C-3842-1873-A526A46F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DF2C92-2F73-F78A-C91F-FEA91E6A7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AF14BA-D32B-E3C9-C7E8-B5EF62F7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252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F43E7-F1F9-4BE3-AA92-AA4C045D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AFD9C4-D2B7-A951-1019-246708090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2B2DA7-41F1-A1F3-9949-94E20833F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4BDE87-365B-567F-2104-E54A1C79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303B5D-DE82-03AF-8BBD-A184A0160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025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3D3A6-56D6-FFD0-1938-E6E0933DA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9D461F-2997-AEDC-A359-F72B1BCFF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5017A0-0FD0-5883-0A24-F8734A633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FFD921-CD77-0B0D-6403-DF426A64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61CA70-652A-E88E-C3B8-1C51C08BB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706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EE0B0D-5F53-4922-AE5F-E07524AC8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BACB95-6B8F-BC3B-CD00-43A7CF2A2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4C74287-2578-5662-1D49-92C7C26E3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EB7ACD-BA73-26AF-4DE2-DE524873B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0772DE-E5D8-1B25-5100-7FECEC9A8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3B7749-BBDC-7CB4-E15D-3139BEE74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6262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9B22C6-F51B-D036-3E21-E24D262EC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2D8B53-1E97-4E1D-675C-FE1A57155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391C32-6CDD-2250-EBFF-356017BF4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6ABDC38-E920-A3FA-B84A-D952E9150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D7DD828-2E17-C1E8-2FA4-E5ABB5B769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6E45ED8-5E33-196D-8F51-F2F4EA523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635270-A12C-6B4B-9F5B-251F54087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4B0BDFC-111B-0BF0-D190-62AB4E1E8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239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19FBD3-82FE-5F5E-F8F5-292F5ED73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BF5AEDA-104F-5201-D065-930B75999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5E7D50-9B90-4060-1683-4F8F3DCDC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DF5D467-556F-82A1-DE90-4D7923545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646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8ACC6C9-284E-5370-F87B-A9DD358F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ACC875D-5AB5-6C2E-6A05-31216871D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89FB0C-B280-796E-D23C-F81787CF2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036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B6A4A-0EA0-66B2-457F-01939E9CD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92BBD6-46FA-FA56-3CD4-527373E7F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FAD8D7-1350-FA05-5270-5A3CED99F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BC52CFF-91CE-73A4-6102-7744C4956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3C339B-9777-69CD-0DFA-39152EC5E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97A9B1-2EA4-B501-1703-71F7C55A6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4422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B48A6-C3D9-844D-A7D1-47A1C9CC9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9110E3-AC5B-A2D9-5AB3-E76D8B9E8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9A90DD-BE73-8201-EA62-6A88F1803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6639EF-5CF9-FDB1-4B9C-BBC7BF42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B3D66B-BA3D-E25C-5A15-803CB7E6B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34E221-AC0E-9102-410E-DA08F7088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38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4AB0D-23B0-8F52-58E7-15C4C2475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1A1578-044C-FC14-7F5F-14037B200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AE1B27-7619-E830-26A5-35CB07ADB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7A69E0-6227-561C-9748-006DB66E5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902D87-9AB5-D2BE-AD4E-1B485AFE9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799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0B6525-BD2D-087B-6BC6-4EB4D1673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CD748B-2DF1-33FF-A9C7-C3FEEB284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30D6AB-990B-4372-49A8-62F444B83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987209-4519-F3FB-2C67-644B10AF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3E474A-B513-CFF8-6162-CA50FE75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080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6715D32-04B2-9355-E868-CAF99812A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1F97F5-CDE3-A182-924A-99F3ED2D1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1CD545-F12B-6BDB-CB9B-E2181EA3F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9E9F7-67D7-487F-B079-9C37BF78D041}" type="datetimeFigureOut">
              <a:rPr lang="es-CO" smtClean="0"/>
              <a:t>21/09/2026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FD751-2D1F-8D2C-4784-992523D03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35C8FA-C9A5-77C1-97D7-75BC6B001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162F-0A43-4EAD-B7FA-F799D68DD43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815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ED6BAEC-F4D2-32EB-596A-5F3253B78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55BDED8-5DE3-5AB4-F162-1C8118987A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C474AC-B7D1-1999-3BD7-69D6BBA4A5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400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DE8CD1A-A9DE-28CF-35D9-74A3F96FA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BC2F32-01C6-5790-0BEA-710AC5A8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783" y="412259"/>
            <a:ext cx="10515600" cy="1325563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55595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82A4F9E-51D1-E5FB-F5AE-AA1F3DB74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7C986EA-2A85-01A1-F6C2-146A590B4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503" y="402832"/>
            <a:ext cx="10515600" cy="1325563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56722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15E031D-0837-8093-C25E-AF65C078A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385C4F4-0AC6-9DE7-1BC6-F416C8C74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649" y="336844"/>
            <a:ext cx="10515600" cy="1325563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3669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Tecnologias CRA</dc:creator>
  <cp:lastModifiedBy>Tecnologias CRA</cp:lastModifiedBy>
  <cp:revision>1</cp:revision>
  <dcterms:created xsi:type="dcterms:W3CDTF">2026-09-21T15:25:28Z</dcterms:created>
  <dcterms:modified xsi:type="dcterms:W3CDTF">2026-09-21T15:25:57Z</dcterms:modified>
</cp:coreProperties>
</file>