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E5B4-2A74-4639-95DD-F3A1D7741070}" type="datetimeFigureOut">
              <a:rPr lang="es-MX" smtClean="0"/>
              <a:pPr/>
              <a:t>25/11/2010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17C2-6450-4E01-9055-6C3F9F3AD8C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7880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5E5B4-2A74-4639-95DD-F3A1D7741070}" type="datetimeFigureOut">
              <a:rPr lang="es-MX" smtClean="0"/>
              <a:pPr/>
              <a:t>25/11/2010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17C2-6450-4E01-9055-6C3F9F3AD8C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3747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92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11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44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529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84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12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64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50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75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02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56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982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874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610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21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623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846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148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895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886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885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80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011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85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615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857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329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90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009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327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138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583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34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804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707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212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54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10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563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63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48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</dc:creator>
  <cp:lastModifiedBy>MONCHIS</cp:lastModifiedBy>
  <cp:revision>1</cp:revision>
  <dcterms:created xsi:type="dcterms:W3CDTF">2010-11-24T20:26:41Z</dcterms:created>
  <dcterms:modified xsi:type="dcterms:W3CDTF">2010-11-25T21:47:52Z</dcterms:modified>
</cp:coreProperties>
</file>